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17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14/06/2023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Relation between the two: digital pathology has a significant impact on the diagnosis, consultation, research, and overall management of lymphoma</a:t>
            </a:r>
          </a:p>
          <a:p>
            <a:pPr>
              <a:spcBef>
                <a:spcPts val="1800"/>
              </a:spcBef>
            </a:pPr>
            <a:r>
              <a:rPr lang="en-US" dirty="0"/>
              <a:t>Machine learning techniques are suitable for automated diagnosis 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binary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523" b="-22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/>
                  <a:t> = 0</a:t>
                </a: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387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Baseline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Bortolin</dc:creator>
  <cp:lastModifiedBy>Campagnola Stefano</cp:lastModifiedBy>
  <cp:revision>62</cp:revision>
  <dcterms:created xsi:type="dcterms:W3CDTF">2022-05-09T17:46:52Z</dcterms:created>
  <dcterms:modified xsi:type="dcterms:W3CDTF">2023-06-14T15:29:50Z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